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F346F-F0DA-436A-9E61-A207CF27E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B9C81C-326D-4819-9F17-C6F8F8CDA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3274AD-F98B-4612-BE3B-B3457402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C4D317-956B-4EE6-8B55-EA1A25E7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1C5A06-52E3-4284-ACB6-59D97CA8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9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DCA751-3DBB-4970-BFE0-A45B0EE2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B202B6-9DB6-411C-9C5C-EC0FE7265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0A7BAA-33D4-4660-9EAE-8F00E9F7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453B69-9CAF-4F10-88B4-CC3D5E17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E7B49-B109-4908-9D46-BEACA724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38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112B22-210F-415F-8B2F-658D578FB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33687B-C118-4C7C-9EDE-B6E539583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8228C9-DE3E-4F8E-925F-F15D8F34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D3A61B-2BC0-4921-B799-9F125600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D76DC-C02B-49A4-AAD4-CCC4D14E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79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B3D79-FA05-4C66-812D-861BBD2D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A8789-F458-4103-A0D4-DC96CD57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ED3C9F-F413-4B4D-984F-8B40FC19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28938E-0DE9-4171-B87C-CFA1B344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65F241-1BD6-404D-8827-992D1F42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2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6786E5-662F-4C71-9ECE-8707E1CA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33428-42EB-446C-942C-CC0E6E64E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15C7AE-F1DF-451D-8EB3-1635B026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D9FF5B-7FCE-4F22-A0A0-23F333D2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7C0F5F-E6A0-4A0D-999C-0DEB5D0E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0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A59BD0-129E-486D-8DA0-FF3040BD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3ACCFA-9FA7-42A3-8921-11EEB8195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9FCBE4-9EB7-437D-944F-DBDD0262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FB0CD9-C009-4424-997D-8D971ACC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B18050-0F6E-4942-BD5E-D588D398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11382D-D338-4F1C-9260-ABD41F22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85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A060D7-4261-4C8C-9335-60EA4122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6EACEB-77C3-4187-B470-63E6F4888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0B9F1B-7610-463B-BA16-C55E31029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4F35A2C-3F7C-4119-B752-7AA7753DD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DAD1B9-8E33-4D89-97DC-26A7406F6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C030E9-E50E-4C77-BEE3-2C3D4051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B68075-89F5-4C86-9F18-6A7B7DF4D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6CF19EB-DDFD-44F8-90F9-59D5623B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06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E99A7B-21CE-4C8C-8160-DCC6DB61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2BEADB-F8D8-4885-80FF-421AC249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291B5A-185B-4F9B-AA4C-310D06BB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8023BA-9968-40A2-B80F-3F87B686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7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3FDFEEF-1AC0-4FB5-8DC0-3F55209A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8682AC-6B1B-4F9F-8938-0F03E2A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80A638-7B5C-4B7E-BAEC-242CC130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85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FCC6E-9693-4FB2-A939-E4630C88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600387-4C20-4056-A756-4B5CAFF8B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F3A04D-60F9-4834-B82D-8E349FE37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3ACC8B-8808-4051-B53C-D095B5D5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1BEA0F-A6E9-44A4-803D-1E4ED1E5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F903BA-2E7F-4DFA-8A8A-D2DDC0A0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4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BFFA81-7B39-469E-9623-97558152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121B82-44A7-4A09-AF68-502EA6BE6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8770E6-5D2C-492B-86AC-63BFFA6DB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46A418-E550-452B-B58F-3884F366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13E22C-5CA1-4C05-9D61-296AA9EE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197B0-11EC-400D-A377-291ACDAE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98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68E79CF-B62C-46A6-A658-C426DE2C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AC0174-B1C6-40FB-B10D-796033A15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8FE2DB-7C01-4957-A061-5885164AC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B065-5B0C-4B76-B6FB-A38C9DBB182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0852F7-F8EF-4AB2-8AFD-C9D22E522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8D0177-E177-413A-ABB1-86848EF17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954EE-6069-4332-BC18-54A0891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冰箱&#10;&#10;描述已自动生成">
            <a:extLst>
              <a:ext uri="{FF2B5EF4-FFF2-40B4-BE49-F238E27FC236}">
                <a16:creationId xmlns:a16="http://schemas.microsoft.com/office/drawing/2014/main" id="{07D364EA-7F1C-40EA-B10A-C66896F4E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74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截图图人的脸&#10;&#10;描述已自动生成">
            <a:extLst>
              <a:ext uri="{FF2B5EF4-FFF2-40B4-BE49-F238E27FC236}">
                <a16:creationId xmlns:a16="http://schemas.microsoft.com/office/drawing/2014/main" id="{AB28FFC9-89D4-43F0-BD9B-12E275474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截图图人的照片上写着字&#10;&#10;描述已自动生成">
            <a:extLst>
              <a:ext uri="{FF2B5EF4-FFF2-40B4-BE49-F238E27FC236}">
                <a16:creationId xmlns:a16="http://schemas.microsoft.com/office/drawing/2014/main" id="{16F0B0E2-6F91-4B28-814A-516FC320A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0F1F152A-D8A8-400E-BC45-889AFA1FF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3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截图图人的照片上写着字&#10;&#10;描述已自动生成">
            <a:extLst>
              <a:ext uri="{FF2B5EF4-FFF2-40B4-BE49-F238E27FC236}">
                <a16:creationId xmlns:a16="http://schemas.microsoft.com/office/drawing/2014/main" id="{A545AD34-1820-4B29-A329-EFAAA642A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截图图人的照片上写着字&#10;&#10;描述已自动生成">
            <a:extLst>
              <a:ext uri="{FF2B5EF4-FFF2-40B4-BE49-F238E27FC236}">
                <a16:creationId xmlns:a16="http://schemas.microsoft.com/office/drawing/2014/main" id="{0EAD6CD4-AE18-416D-9EDD-4A2078A81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5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截图, 标志, 男人&#10;&#10;描述已自动生成">
            <a:extLst>
              <a:ext uri="{FF2B5EF4-FFF2-40B4-BE49-F238E27FC236}">
                <a16:creationId xmlns:a16="http://schemas.microsoft.com/office/drawing/2014/main" id="{BA958281-5CB1-4F19-84FA-60726BE3D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7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207C43DF-8B3D-403E-83CA-52F3D71479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2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截图, 游戏机, 标志, 男人&#10;&#10;描述已自动生成">
            <a:extLst>
              <a:ext uri="{FF2B5EF4-FFF2-40B4-BE49-F238E27FC236}">
                <a16:creationId xmlns:a16="http://schemas.microsoft.com/office/drawing/2014/main" id="{A606AC2A-137F-47BA-89A0-8C0B2A018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人, 照片, 站, 军装&#10;&#10;描述已自动生成">
            <a:extLst>
              <a:ext uri="{FF2B5EF4-FFF2-40B4-BE49-F238E27FC236}">
                <a16:creationId xmlns:a16="http://schemas.microsoft.com/office/drawing/2014/main" id="{FF5081BC-3108-4667-94A5-037BDA011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83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7F2AA6CA-3125-4A9E-84B0-928A2E38F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5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38F7F67B-1E5E-4E59-9DB6-37D05A6F8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00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7E2A14B9-EBB4-4BDF-9F99-32E4EBB31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0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4387EC1C-E8B8-4A52-80A3-0E70C4454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99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截图, 游戏机, 男人, 女人&#10;&#10;描述已自动生成">
            <a:extLst>
              <a:ext uri="{FF2B5EF4-FFF2-40B4-BE49-F238E27FC236}">
                <a16:creationId xmlns:a16="http://schemas.microsoft.com/office/drawing/2014/main" id="{60B8760E-D55D-435E-987C-6CD727EEC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一群穿着白色衣服的男子&#10;&#10;描述已自动生成">
            <a:extLst>
              <a:ext uri="{FF2B5EF4-FFF2-40B4-BE49-F238E27FC236}">
                <a16:creationId xmlns:a16="http://schemas.microsoft.com/office/drawing/2014/main" id="{0024B88D-C217-4FC9-9714-DAD74AD43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3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截图, 站, 男人, 走&#10;&#10;描述已自动生成">
            <a:extLst>
              <a:ext uri="{FF2B5EF4-FFF2-40B4-BE49-F238E27FC236}">
                <a16:creationId xmlns:a16="http://schemas.microsoft.com/office/drawing/2014/main" id="{CAEAADFE-F5FA-411F-BAA4-A57E951B8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73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FBBBB980-4C95-445C-85F5-71CDC379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图里有图片&#10;&#10;描述已自动生成">
            <a:extLst>
              <a:ext uri="{FF2B5EF4-FFF2-40B4-BE49-F238E27FC236}">
                <a16:creationId xmlns:a16="http://schemas.microsoft.com/office/drawing/2014/main" id="{0923F91B-0DD2-4BE1-B3E2-334FB4C15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74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衬衫, 电脑&#10;&#10;描述已自动生成">
            <a:extLst>
              <a:ext uri="{FF2B5EF4-FFF2-40B4-BE49-F238E27FC236}">
                <a16:creationId xmlns:a16="http://schemas.microsoft.com/office/drawing/2014/main" id="{E2F438E8-E95D-47C3-BD15-09BDD3373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6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体育, 播放器, 标志&#10;&#10;描述已自动生成">
            <a:extLst>
              <a:ext uri="{FF2B5EF4-FFF2-40B4-BE49-F238E27FC236}">
                <a16:creationId xmlns:a16="http://schemas.microsoft.com/office/drawing/2014/main" id="{84D1ED87-A84F-43B1-9424-7B75C9D37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67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一些文字和图片的手机截图&#10;&#10;描述已自动生成">
            <a:extLst>
              <a:ext uri="{FF2B5EF4-FFF2-40B4-BE49-F238E27FC236}">
                <a16:creationId xmlns:a16="http://schemas.microsoft.com/office/drawing/2014/main" id="{DADCDDAA-8A79-4F03-A631-3E6A2E251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1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A0A6EA4A-C553-41E3-AB4B-52E80B1CF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94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2FAD50A5-47C8-44E9-BBF1-F0DBC75CF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8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截图, 男人, 体育&#10;&#10;描述已自动生成">
            <a:extLst>
              <a:ext uri="{FF2B5EF4-FFF2-40B4-BE49-F238E27FC236}">
                <a16:creationId xmlns:a16="http://schemas.microsoft.com/office/drawing/2014/main" id="{51424104-6F7D-4AE8-B7E7-B507EEFB5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84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截图, 男人, 桌子&#10;&#10;描述已自动生成">
            <a:extLst>
              <a:ext uri="{FF2B5EF4-FFF2-40B4-BE49-F238E27FC236}">
                <a16:creationId xmlns:a16="http://schemas.microsoft.com/office/drawing/2014/main" id="{02905D23-2531-418A-B3FE-970468FFA0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6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站, 体育, 播放&#10;&#10;描述已自动生成">
            <a:extLst>
              <a:ext uri="{FF2B5EF4-FFF2-40B4-BE49-F238E27FC236}">
                <a16:creationId xmlns:a16="http://schemas.microsoft.com/office/drawing/2014/main" id="{EA9E816A-8B1C-4A76-9427-D77932EC2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19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窗户, 女人, 男人, 播放&#10;&#10;描述已自动生成">
            <a:extLst>
              <a:ext uri="{FF2B5EF4-FFF2-40B4-BE49-F238E27FC236}">
                <a16:creationId xmlns:a16="http://schemas.microsoft.com/office/drawing/2014/main" id="{D3FA7E5F-5F56-4328-8BF3-2A4EBE9CA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42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图里有图片&#10;&#10;描述已自动生成">
            <a:extLst>
              <a:ext uri="{FF2B5EF4-FFF2-40B4-BE49-F238E27FC236}">
                <a16:creationId xmlns:a16="http://schemas.microsoft.com/office/drawing/2014/main" id="{706F3548-8946-44BD-92DC-D15B57630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1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男人, 截图, 站, 照片&#10;&#10;描述已自动生成">
            <a:extLst>
              <a:ext uri="{FF2B5EF4-FFF2-40B4-BE49-F238E27FC236}">
                <a16:creationId xmlns:a16="http://schemas.microsoft.com/office/drawing/2014/main" id="{BDDE2B01-F9BE-4431-9C79-93F8D8D4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3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男人的照片上写着字&#10;&#10;描述已自动生成">
            <a:extLst>
              <a:ext uri="{FF2B5EF4-FFF2-40B4-BE49-F238E27FC236}">
                <a16:creationId xmlns:a16="http://schemas.microsoft.com/office/drawing/2014/main" id="{F2C3F50B-EEC2-4945-A67F-9D613FADC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29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截图图男人的照片上写着字&#10;&#10;描述已自动生成">
            <a:extLst>
              <a:ext uri="{FF2B5EF4-FFF2-40B4-BE49-F238E27FC236}">
                <a16:creationId xmlns:a16="http://schemas.microsoft.com/office/drawing/2014/main" id="{5C1DA963-3F09-4682-A985-B73D60BFA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58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5051A5A8-3C27-44D4-99FE-AE0285FA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7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文字&#10;&#10;描述已自动生成">
            <a:extLst>
              <a:ext uri="{FF2B5EF4-FFF2-40B4-BE49-F238E27FC236}">
                <a16:creationId xmlns:a16="http://schemas.microsoft.com/office/drawing/2014/main" id="{8004496B-52FA-40D3-925E-AF9CF9F28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972B7A47-2F43-41B2-A28A-9BF039CCD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1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一些文字和图片的手机截图&#10;&#10;描述已自动生成">
            <a:extLst>
              <a:ext uri="{FF2B5EF4-FFF2-40B4-BE49-F238E27FC236}">
                <a16:creationId xmlns:a16="http://schemas.microsoft.com/office/drawing/2014/main" id="{FF355713-C00B-4CA6-A902-3CD8C7A4E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2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男人, 女人, 游戏机, 标志&#10;&#10;描述已自动生成">
            <a:extLst>
              <a:ext uri="{FF2B5EF4-FFF2-40B4-BE49-F238E27FC236}">
                <a16:creationId xmlns:a16="http://schemas.microsoft.com/office/drawing/2014/main" id="{75A334E6-2473-4D2F-9BA5-27073EF23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9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截图, 游戏机, 年轻, 男人&#10;&#10;描述已自动生成">
            <a:extLst>
              <a:ext uri="{FF2B5EF4-FFF2-40B4-BE49-F238E27FC236}">
                <a16:creationId xmlns:a16="http://schemas.microsoft.com/office/drawing/2014/main" id="{0EB1DC31-850B-4481-A07A-2ECF4A3B5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6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81D93175-64DD-4765-A5EA-09C52E32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06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 lin</dc:creator>
  <cp:lastModifiedBy>jing lin</cp:lastModifiedBy>
  <cp:revision>2</cp:revision>
  <dcterms:created xsi:type="dcterms:W3CDTF">2020-04-10T03:19:52Z</dcterms:created>
  <dcterms:modified xsi:type="dcterms:W3CDTF">2020-04-10T03:28:21Z</dcterms:modified>
</cp:coreProperties>
</file>